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88" r:id="rId3"/>
    <p:sldId id="302" r:id="rId4"/>
    <p:sldId id="303" r:id="rId5"/>
    <p:sldId id="304" r:id="rId6"/>
    <p:sldId id="305" r:id="rId7"/>
    <p:sldId id="306" r:id="rId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4ECFE95-22B5-4365-8CBB-0948368C4498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D38C9-86A0-46D0-AC53-8217EDB82D6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7363DB5-ED64-4A1D-BF9C-1AFB4633717F}" type="slidenum">
              <a:rPr lang="zh-CN" altLang="en-US"/>
              <a:pPr eaLnBrk="1" hangingPunct="1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AD93EA5-A08D-40FD-BBE9-1032217CAA77}" type="slidenum">
              <a:rPr lang="zh-CN" altLang="en-US"/>
              <a:pPr eaLnBrk="1" hangingPunct="1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8C30513-8615-4A2E-9BB1-E49D354A14E6}" type="slidenum">
              <a:rPr lang="zh-CN" altLang="en-US"/>
              <a:pPr eaLnBrk="1" hangingPunct="1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9886EB0-BA29-419C-9DBF-667AC34DE3BD}" type="slidenum">
              <a:rPr lang="zh-CN" altLang="en-US"/>
              <a:pPr eaLnBrk="1" hangingPunct="1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7F06931-7237-4B3C-ACFD-A75F5DA1E8D3}" type="slidenum">
              <a:rPr lang="zh-CN" altLang="en-US"/>
              <a:pPr eaLnBrk="1" hangingPunct="1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560CBE8-A5FC-4181-AFF5-3CF03419E747}" type="slidenum">
              <a:rPr lang="zh-CN" altLang="en-US"/>
              <a:pPr eaLnBrk="1" hangingPunct="1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1B37BD3-B7D9-44C1-A962-0605C9F3EAF9}" type="slidenum">
              <a:rPr lang="zh-CN" altLang="en-US"/>
              <a:pPr eaLnBrk="1" hangingPunct="1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5A995-6FEE-4627-963D-24099DA33B29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DB6CC1-0F0D-48A9-BE93-1E06176ADD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41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41F11-262C-497E-8635-C3A300F1D265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648B4-E510-4935-A973-3CCED5FE187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1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DD061-6D2E-43C5-B229-009E995E8F35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B4C353-1CBF-49ED-AE08-460AABFB54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01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0DE4B-C32F-448A-AEFD-0C0F4A7473DF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ED1DE-495C-4AB9-A3AE-8AC4D2F6377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09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9954-1478-4536-A8F7-4934A845A472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CDEDB-1B89-4EEB-98AF-B95CB2F017D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18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C0259-3F83-4725-9A18-7E0D0EA9934A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C8A37-CD39-4889-AFF9-5E0C12413B9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152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7BCE8-59A9-48A1-A9DE-96CA839FC0F0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BDA089-ED4F-4012-B8E1-F80351670AB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97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46FF1-1373-4305-8D38-0D9BF61BE554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5AB18-0CDA-4152-8AF9-ED45F73EC4D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57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D4EB7-0B70-461A-9259-44F00337C770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0681A-8E88-4505-A400-6FFB8475BCD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40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023C2-5FB6-4C92-BE56-08E0D7DD466A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50C60-902A-4C6D-98B9-2C5EFD2A2DF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28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94DCD-1B38-473C-893F-79FA437B9004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14ACA-271B-4B9E-92E1-3A17BBAF2A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3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6D0D395-6EB9-43E2-8F3B-6270E23C69D5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C92BCDF-AE83-420F-B26B-02F1598807D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44512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075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62610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776413" y="5629275"/>
            <a:ext cx="7367587" cy="884238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1776413" y="562610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776413" y="6513513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629275"/>
            <a:ext cx="0" cy="88423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776413" y="5629275"/>
            <a:ext cx="0" cy="88423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175" y="5629275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-9525" y="6513513"/>
            <a:ext cx="18161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762125" y="562610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84" name="组合 27"/>
          <p:cNvGrpSpPr>
            <a:grpSpLocks/>
          </p:cNvGrpSpPr>
          <p:nvPr/>
        </p:nvGrpSpPr>
        <p:grpSpPr bwMode="auto">
          <a:xfrm>
            <a:off x="44450" y="5484813"/>
            <a:ext cx="998538" cy="74612"/>
            <a:chOff x="44686" y="4895895"/>
            <a:chExt cx="998922" cy="73737"/>
          </a:xfrm>
        </p:grpSpPr>
        <p:sp>
          <p:nvSpPr>
            <p:cNvPr id="24" name="矩形 23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85" name="组合 28"/>
          <p:cNvGrpSpPr>
            <a:grpSpLocks/>
          </p:cNvGrpSpPr>
          <p:nvPr/>
        </p:nvGrpSpPr>
        <p:grpSpPr bwMode="auto">
          <a:xfrm>
            <a:off x="1263650" y="5487988"/>
            <a:ext cx="998538" cy="74612"/>
            <a:chOff x="44686" y="4895895"/>
            <a:chExt cx="998922" cy="73737"/>
          </a:xfrm>
        </p:grpSpPr>
        <p:sp>
          <p:nvSpPr>
            <p:cNvPr id="30" name="矩形 29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86" name="组合 33"/>
          <p:cNvGrpSpPr>
            <a:grpSpLocks/>
          </p:cNvGrpSpPr>
          <p:nvPr/>
        </p:nvGrpSpPr>
        <p:grpSpPr bwMode="auto">
          <a:xfrm>
            <a:off x="2484438" y="5487988"/>
            <a:ext cx="998537" cy="74612"/>
            <a:chOff x="44686" y="4895895"/>
            <a:chExt cx="998922" cy="73737"/>
          </a:xfrm>
        </p:grpSpPr>
        <p:sp>
          <p:nvSpPr>
            <p:cNvPr id="35" name="矩形 34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87" name="组合 38"/>
          <p:cNvGrpSpPr>
            <a:grpSpLocks/>
          </p:cNvGrpSpPr>
          <p:nvPr/>
        </p:nvGrpSpPr>
        <p:grpSpPr bwMode="auto">
          <a:xfrm>
            <a:off x="3608388" y="5487988"/>
            <a:ext cx="998537" cy="74612"/>
            <a:chOff x="44686" y="4895895"/>
            <a:chExt cx="998922" cy="73737"/>
          </a:xfrm>
        </p:grpSpPr>
        <p:sp>
          <p:nvSpPr>
            <p:cNvPr id="40" name="矩形 39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88" name="组合 43"/>
          <p:cNvGrpSpPr>
            <a:grpSpLocks/>
          </p:cNvGrpSpPr>
          <p:nvPr/>
        </p:nvGrpSpPr>
        <p:grpSpPr bwMode="auto">
          <a:xfrm>
            <a:off x="4787900" y="5487988"/>
            <a:ext cx="998538" cy="74612"/>
            <a:chOff x="44686" y="4895895"/>
            <a:chExt cx="998922" cy="73737"/>
          </a:xfrm>
        </p:grpSpPr>
        <p:sp>
          <p:nvSpPr>
            <p:cNvPr id="45" name="矩形 44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89" name="组合 48"/>
          <p:cNvGrpSpPr>
            <a:grpSpLocks/>
          </p:cNvGrpSpPr>
          <p:nvPr/>
        </p:nvGrpSpPr>
        <p:grpSpPr bwMode="auto">
          <a:xfrm>
            <a:off x="6011863" y="5487988"/>
            <a:ext cx="998537" cy="74612"/>
            <a:chOff x="44686" y="4895895"/>
            <a:chExt cx="998922" cy="73737"/>
          </a:xfrm>
        </p:grpSpPr>
        <p:sp>
          <p:nvSpPr>
            <p:cNvPr id="50" name="矩形 49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90" name="组合 53"/>
          <p:cNvGrpSpPr>
            <a:grpSpLocks/>
          </p:cNvGrpSpPr>
          <p:nvPr/>
        </p:nvGrpSpPr>
        <p:grpSpPr bwMode="auto">
          <a:xfrm>
            <a:off x="7164388" y="5487988"/>
            <a:ext cx="998537" cy="74612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8316913" y="549116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594725" y="5489575"/>
            <a:ext cx="144463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8883650" y="5489575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094" name="组合 107"/>
          <p:cNvGrpSpPr>
            <a:grpSpLocks/>
          </p:cNvGrpSpPr>
          <p:nvPr/>
        </p:nvGrpSpPr>
        <p:grpSpPr bwMode="auto">
          <a:xfrm>
            <a:off x="31750" y="6567488"/>
            <a:ext cx="998538" cy="73025"/>
            <a:chOff x="44686" y="4895895"/>
            <a:chExt cx="998922" cy="73737"/>
          </a:xfrm>
        </p:grpSpPr>
        <p:sp>
          <p:nvSpPr>
            <p:cNvPr id="144" name="矩形 143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5" name="矩形 144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7" name="矩形 146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95" name="组合 108"/>
          <p:cNvGrpSpPr>
            <a:grpSpLocks/>
          </p:cNvGrpSpPr>
          <p:nvPr/>
        </p:nvGrpSpPr>
        <p:grpSpPr bwMode="auto">
          <a:xfrm>
            <a:off x="1250950" y="6570663"/>
            <a:ext cx="998538" cy="73025"/>
            <a:chOff x="44686" y="4895895"/>
            <a:chExt cx="998922" cy="73737"/>
          </a:xfrm>
        </p:grpSpPr>
        <p:sp>
          <p:nvSpPr>
            <p:cNvPr id="140" name="矩形 139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1" name="矩形 140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2" name="矩形 141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96" name="组合 109"/>
          <p:cNvGrpSpPr>
            <a:grpSpLocks/>
          </p:cNvGrpSpPr>
          <p:nvPr/>
        </p:nvGrpSpPr>
        <p:grpSpPr bwMode="auto">
          <a:xfrm>
            <a:off x="2470150" y="6570663"/>
            <a:ext cx="1000125" cy="73025"/>
            <a:chOff x="44686" y="4895895"/>
            <a:chExt cx="998922" cy="73737"/>
          </a:xfrm>
        </p:grpSpPr>
        <p:sp>
          <p:nvSpPr>
            <p:cNvPr id="136" name="矩形 135"/>
            <p:cNvSpPr/>
            <p:nvPr/>
          </p:nvSpPr>
          <p:spPr>
            <a:xfrm>
              <a:off x="44686" y="4897497"/>
              <a:ext cx="14428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7" name="矩形 136"/>
            <p:cNvSpPr/>
            <p:nvPr/>
          </p:nvSpPr>
          <p:spPr>
            <a:xfrm>
              <a:off x="323750" y="4895895"/>
              <a:ext cx="14428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612327" y="4895895"/>
              <a:ext cx="142703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9" name="矩形 138"/>
            <p:cNvSpPr/>
            <p:nvPr/>
          </p:nvSpPr>
          <p:spPr>
            <a:xfrm>
              <a:off x="899320" y="4897497"/>
              <a:ext cx="14428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97" name="组合 110"/>
          <p:cNvGrpSpPr>
            <a:grpSpLocks/>
          </p:cNvGrpSpPr>
          <p:nvPr/>
        </p:nvGrpSpPr>
        <p:grpSpPr bwMode="auto">
          <a:xfrm>
            <a:off x="3595688" y="6570663"/>
            <a:ext cx="998537" cy="73025"/>
            <a:chOff x="44686" y="4895895"/>
            <a:chExt cx="998922" cy="73737"/>
          </a:xfrm>
        </p:grpSpPr>
        <p:sp>
          <p:nvSpPr>
            <p:cNvPr id="132" name="矩形 1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3" name="矩形 1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4" name="矩形 1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5" name="矩形 1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98" name="组合 111"/>
          <p:cNvGrpSpPr>
            <a:grpSpLocks/>
          </p:cNvGrpSpPr>
          <p:nvPr/>
        </p:nvGrpSpPr>
        <p:grpSpPr bwMode="auto">
          <a:xfrm>
            <a:off x="4775200" y="6570663"/>
            <a:ext cx="998538" cy="73025"/>
            <a:chOff x="44686" y="4895895"/>
            <a:chExt cx="998922" cy="73737"/>
          </a:xfrm>
        </p:grpSpPr>
        <p:sp>
          <p:nvSpPr>
            <p:cNvPr id="128" name="矩形 127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9" name="矩形 128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1" name="矩形 130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99" name="组合 112"/>
          <p:cNvGrpSpPr>
            <a:grpSpLocks/>
          </p:cNvGrpSpPr>
          <p:nvPr/>
        </p:nvGrpSpPr>
        <p:grpSpPr bwMode="auto">
          <a:xfrm>
            <a:off x="5999163" y="6570663"/>
            <a:ext cx="998537" cy="73025"/>
            <a:chOff x="44686" y="4895895"/>
            <a:chExt cx="998922" cy="73737"/>
          </a:xfrm>
        </p:grpSpPr>
        <p:sp>
          <p:nvSpPr>
            <p:cNvPr id="124" name="矩形 123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5" name="矩形 124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6" name="矩形 125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00" name="组合 113"/>
          <p:cNvGrpSpPr>
            <a:grpSpLocks/>
          </p:cNvGrpSpPr>
          <p:nvPr/>
        </p:nvGrpSpPr>
        <p:grpSpPr bwMode="auto">
          <a:xfrm>
            <a:off x="7151688" y="6570663"/>
            <a:ext cx="998537" cy="73025"/>
            <a:chOff x="44686" y="4895895"/>
            <a:chExt cx="998922" cy="73737"/>
          </a:xfrm>
        </p:grpSpPr>
        <p:sp>
          <p:nvSpPr>
            <p:cNvPr id="120" name="矩形 119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3" name="矩形 122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6" name="矩形 115"/>
          <p:cNvSpPr/>
          <p:nvPr/>
        </p:nvSpPr>
        <p:spPr>
          <a:xfrm>
            <a:off x="8302625" y="657383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8582025" y="657225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矩形 117"/>
          <p:cNvSpPr/>
          <p:nvPr/>
        </p:nvSpPr>
        <p:spPr>
          <a:xfrm>
            <a:off x="8870950" y="657225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9" name="TextBox 148"/>
          <p:cNvSpPr txBox="1"/>
          <p:nvPr/>
        </p:nvSpPr>
        <p:spPr>
          <a:xfrm>
            <a:off x="1971675" y="5778500"/>
            <a:ext cx="3467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现代教育技术教程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5643563" y="6070600"/>
            <a:ext cx="223678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模块一 走进教育技术</a:t>
            </a:r>
          </a:p>
        </p:txBody>
      </p:sp>
      <p:pic>
        <p:nvPicPr>
          <p:cNvPr id="3106" name="图片 62" descr="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261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7" name="图片 64" descr="2.png"/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" t="1109" r="5246" b="1813"/>
          <a:stretch>
            <a:fillRect/>
          </a:stretch>
        </p:blipFill>
        <p:spPr bwMode="auto">
          <a:xfrm>
            <a:off x="-15875" y="1341438"/>
            <a:ext cx="925195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TextBox 101"/>
          <p:cNvSpPr txBox="1"/>
          <p:nvPr/>
        </p:nvSpPr>
        <p:spPr>
          <a:xfrm>
            <a:off x="588963" y="3014663"/>
            <a:ext cx="82819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b="1" kern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课件中的动画技术</a:t>
            </a:r>
          </a:p>
        </p:txBody>
      </p:sp>
      <p:pic>
        <p:nvPicPr>
          <p:cNvPr id="3109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549900"/>
            <a:ext cx="68103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5632450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5" name="直接连接符 104"/>
          <p:cNvCxnSpPr/>
          <p:nvPr/>
        </p:nvCxnSpPr>
        <p:spPr>
          <a:xfrm>
            <a:off x="2825750" y="6210300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组合 97"/>
          <p:cNvGrpSpPr/>
          <p:nvPr/>
        </p:nvGrpSpPr>
        <p:grpSpPr>
          <a:xfrm>
            <a:off x="99669" y="318421"/>
            <a:ext cx="3672408" cy="499978"/>
            <a:chOff x="3203848" y="6385406"/>
            <a:chExt cx="3672408" cy="499978"/>
          </a:xfrm>
        </p:grpSpPr>
        <p:pic>
          <p:nvPicPr>
            <p:cNvPr id="99" name="图片 98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00" name="文本框 99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54943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问题一：</a:t>
            </a:r>
            <a:r>
              <a:rPr lang="en-US" altLang="zh-CN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动画有哪些类型</a:t>
            </a:r>
          </a:p>
        </p:txBody>
      </p:sp>
      <p:pic>
        <p:nvPicPr>
          <p:cNvPr id="409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4" name="TextBox 10"/>
          <p:cNvSpPr txBox="1">
            <a:spLocks noChangeArrowheads="1"/>
          </p:cNvSpPr>
          <p:nvPr/>
        </p:nvSpPr>
        <p:spPr bwMode="auto">
          <a:xfrm>
            <a:off x="842963" y="1724025"/>
            <a:ext cx="3829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页面中的切换效果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像书一样的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3100" y="1787525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06" name="TextBox 10"/>
          <p:cNvSpPr txBox="1">
            <a:spLocks noChangeArrowheads="1"/>
          </p:cNvSpPr>
          <p:nvPr/>
        </p:nvSpPr>
        <p:spPr bwMode="auto">
          <a:xfrm>
            <a:off x="815975" y="2195513"/>
            <a:ext cx="4789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幻灯片中的动画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进入 退出 强调 自定义路径</a:t>
            </a:r>
          </a:p>
        </p:txBody>
      </p:sp>
      <p:sp>
        <p:nvSpPr>
          <p:cNvPr id="19" name="矩形 18"/>
          <p:cNvSpPr/>
          <p:nvPr/>
        </p:nvSpPr>
        <p:spPr>
          <a:xfrm>
            <a:off x="646113" y="2259013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08" name="TextBox 10"/>
          <p:cNvSpPr txBox="1">
            <a:spLocks noChangeArrowheads="1"/>
          </p:cNvSpPr>
          <p:nvPr/>
        </p:nvSpPr>
        <p:spPr bwMode="auto">
          <a:xfrm>
            <a:off x="815975" y="2708275"/>
            <a:ext cx="3946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页面中的切换效果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外来的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GIF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</a:p>
        </p:txBody>
      </p:sp>
      <p:sp>
        <p:nvSpPr>
          <p:cNvPr id="23" name="矩形 22"/>
          <p:cNvSpPr/>
          <p:nvPr/>
        </p:nvSpPr>
        <p:spPr>
          <a:xfrm>
            <a:off x="646113" y="2771775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10" name="TextBox 10"/>
          <p:cNvSpPr txBox="1">
            <a:spLocks noChangeArrowheads="1"/>
          </p:cNvSpPr>
          <p:nvPr/>
        </p:nvSpPr>
        <p:spPr bwMode="auto">
          <a:xfrm>
            <a:off x="815975" y="3284538"/>
            <a:ext cx="5027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页面中的切换效果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外来的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SWF)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</a:p>
        </p:txBody>
      </p:sp>
      <p:sp>
        <p:nvSpPr>
          <p:cNvPr id="25" name="矩形 24"/>
          <p:cNvSpPr/>
          <p:nvPr/>
        </p:nvSpPr>
        <p:spPr>
          <a:xfrm>
            <a:off x="646113" y="3348038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72465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问题二：</a:t>
            </a:r>
            <a:r>
              <a:rPr lang="en-US" altLang="zh-CN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动画主要有哪些作用？</a:t>
            </a:r>
          </a:p>
        </p:txBody>
      </p:sp>
      <p:pic>
        <p:nvPicPr>
          <p:cNvPr id="512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6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8" name="TextBox 10"/>
          <p:cNvSpPr txBox="1">
            <a:spLocks noChangeArrowheads="1"/>
          </p:cNvSpPr>
          <p:nvPr/>
        </p:nvSpPr>
        <p:spPr bwMode="auto">
          <a:xfrm>
            <a:off x="842963" y="1724025"/>
            <a:ext cx="5445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修饰</a:t>
            </a:r>
          </a:p>
        </p:txBody>
      </p:sp>
      <p:sp>
        <p:nvSpPr>
          <p:cNvPr id="13" name="矩形 12"/>
          <p:cNvSpPr/>
          <p:nvPr/>
        </p:nvSpPr>
        <p:spPr>
          <a:xfrm>
            <a:off x="673100" y="1787525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130" name="TextBox 10"/>
          <p:cNvSpPr txBox="1">
            <a:spLocks noChangeArrowheads="1"/>
          </p:cNvSpPr>
          <p:nvPr/>
        </p:nvSpPr>
        <p:spPr bwMode="auto">
          <a:xfrm>
            <a:off x="815975" y="2195513"/>
            <a:ext cx="1825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控制信息展现次序</a:t>
            </a:r>
          </a:p>
        </p:txBody>
      </p:sp>
      <p:sp>
        <p:nvSpPr>
          <p:cNvPr id="19" name="矩形 18"/>
          <p:cNvSpPr/>
          <p:nvPr/>
        </p:nvSpPr>
        <p:spPr>
          <a:xfrm>
            <a:off x="646113" y="2259013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132" name="TextBox 10"/>
          <p:cNvSpPr txBox="1">
            <a:spLocks noChangeArrowheads="1"/>
          </p:cNvSpPr>
          <p:nvPr/>
        </p:nvSpPr>
        <p:spPr bwMode="auto">
          <a:xfrm>
            <a:off x="815975" y="2708275"/>
            <a:ext cx="26463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强化信息或提示，引起注意</a:t>
            </a:r>
          </a:p>
        </p:txBody>
      </p:sp>
      <p:sp>
        <p:nvSpPr>
          <p:cNvPr id="23" name="矩形 22"/>
          <p:cNvSpPr/>
          <p:nvPr/>
        </p:nvSpPr>
        <p:spPr>
          <a:xfrm>
            <a:off x="646113" y="2771775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134" name="TextBox 10"/>
          <p:cNvSpPr txBox="1">
            <a:spLocks noChangeArrowheads="1"/>
          </p:cNvSpPr>
          <p:nvPr/>
        </p:nvSpPr>
        <p:spPr bwMode="auto">
          <a:xfrm>
            <a:off x="815975" y="3284538"/>
            <a:ext cx="10048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模拟现象</a:t>
            </a:r>
          </a:p>
        </p:txBody>
      </p:sp>
      <p:sp>
        <p:nvSpPr>
          <p:cNvPr id="25" name="矩形 24"/>
          <p:cNvSpPr/>
          <p:nvPr/>
        </p:nvSpPr>
        <p:spPr>
          <a:xfrm>
            <a:off x="646113" y="3348038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3404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问题三：让一个动画记不停止播放</a:t>
            </a:r>
          </a:p>
        </p:txBody>
      </p:sp>
      <p:pic>
        <p:nvPicPr>
          <p:cNvPr id="614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2" name="TextBox 10"/>
          <p:cNvSpPr txBox="1">
            <a:spLocks noChangeArrowheads="1"/>
          </p:cNvSpPr>
          <p:nvPr/>
        </p:nvSpPr>
        <p:spPr bwMode="auto">
          <a:xfrm>
            <a:off x="842963" y="1724025"/>
            <a:ext cx="215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谁能让风车一直在旋转？</a:t>
            </a:r>
          </a:p>
        </p:txBody>
      </p:sp>
      <p:sp>
        <p:nvSpPr>
          <p:cNvPr id="13" name="矩形 12"/>
          <p:cNvSpPr/>
          <p:nvPr/>
        </p:nvSpPr>
        <p:spPr>
          <a:xfrm>
            <a:off x="673100" y="1787525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154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636838"/>
            <a:ext cx="2465388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问题四：让动画自动播放</a:t>
            </a:r>
          </a:p>
        </p:txBody>
      </p:sp>
      <p:pic>
        <p:nvPicPr>
          <p:cNvPr id="717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4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6" name="TextBox 10"/>
          <p:cNvSpPr txBox="1">
            <a:spLocks noChangeArrowheads="1"/>
          </p:cNvSpPr>
          <p:nvPr/>
        </p:nvSpPr>
        <p:spPr bwMode="auto">
          <a:xfrm>
            <a:off x="842963" y="1724025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不用鼠标单击</a:t>
            </a:r>
          </a:p>
        </p:txBody>
      </p:sp>
      <p:sp>
        <p:nvSpPr>
          <p:cNvPr id="13" name="矩形 12"/>
          <p:cNvSpPr/>
          <p:nvPr/>
        </p:nvSpPr>
        <p:spPr>
          <a:xfrm>
            <a:off x="673100" y="1787525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51085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问题五：让幻灯片循环播放</a:t>
            </a:r>
          </a:p>
        </p:txBody>
      </p:sp>
      <p:pic>
        <p:nvPicPr>
          <p:cNvPr id="819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0" name="TextBox 10"/>
          <p:cNvSpPr txBox="1">
            <a:spLocks noChangeArrowheads="1"/>
          </p:cNvSpPr>
          <p:nvPr/>
        </p:nvSpPr>
        <p:spPr bwMode="auto">
          <a:xfrm>
            <a:off x="842963" y="1724025"/>
            <a:ext cx="2519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却最后一张自动切换为第一张</a:t>
            </a:r>
          </a:p>
        </p:txBody>
      </p:sp>
      <p:sp>
        <p:nvSpPr>
          <p:cNvPr id="13" name="矩形 12"/>
          <p:cNvSpPr/>
          <p:nvPr/>
        </p:nvSpPr>
        <p:spPr>
          <a:xfrm>
            <a:off x="673100" y="1787525"/>
            <a:ext cx="171450" cy="190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2878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问题六：具体案例制作</a:t>
            </a:r>
          </a:p>
        </p:txBody>
      </p:sp>
      <p:pic>
        <p:nvPicPr>
          <p:cNvPr id="921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mtClean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2812</TotalTime>
  <Words>165</Words>
  <Application>Microsoft Office PowerPoint</Application>
  <PresentationFormat>全屏显示(4:3)</PresentationFormat>
  <Paragraphs>30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Calibri</vt:lpstr>
      <vt:lpstr>宋体</vt:lpstr>
      <vt:lpstr>Arial</vt:lpstr>
      <vt:lpstr>微软雅黑</vt:lpstr>
      <vt:lpstr>华文细黑</vt:lpstr>
      <vt:lpstr>Microsoft Sans Serif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学教育技术，上教育技术论坛！http://www.etthink.com</dc:title>
  <dc:creator>且行</dc:creator>
  <cp:lastModifiedBy>xt256.com</cp:lastModifiedBy>
  <cp:revision>178</cp:revision>
  <dcterms:created xsi:type="dcterms:W3CDTF">2010-08-29T13:13:54Z</dcterms:created>
  <dcterms:modified xsi:type="dcterms:W3CDTF">2018-03-14T08:07:44Z</dcterms:modified>
</cp:coreProperties>
</file>